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71" r:id="rId5"/>
    <p:sldId id="272" r:id="rId6"/>
    <p:sldId id="274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6/25/2014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6/25/2014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6/25/2014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aaclearinghouse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760" y="1827028"/>
            <a:ext cx="6858002" cy="1828800"/>
          </a:xfrm>
        </p:spPr>
        <p:txBody>
          <a:bodyPr>
            <a:noAutofit/>
          </a:bodyPr>
          <a:lstStyle/>
          <a:p>
            <a:r>
              <a:rPr lang="en-US" sz="6600" dirty="0" smtClean="0"/>
              <a:t>College Planning Timeline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8930" y="3563678"/>
            <a:ext cx="2656186" cy="17738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When should </a:t>
            </a:r>
          </a:p>
          <a:p>
            <a:pPr algn="ctr"/>
            <a:r>
              <a:rPr lang="en-US" sz="3200" dirty="0" smtClean="0"/>
              <a:t>I do what?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 Get Organized!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College List </a:t>
            </a:r>
          </a:p>
          <a:p>
            <a:pPr lvl="1"/>
            <a:r>
              <a:rPr lang="en-US" dirty="0" smtClean="0"/>
              <a:t>Include “realistic” schools, “reach” schools, and at least one “safety” school </a:t>
            </a:r>
          </a:p>
          <a:p>
            <a:pPr lvl="1"/>
            <a:r>
              <a:rPr lang="en-US" dirty="0" smtClean="0"/>
              <a:t>see list of NC Colleges’ average GPAs, SAT and ACT scores to help</a:t>
            </a:r>
          </a:p>
          <a:p>
            <a:r>
              <a:rPr lang="en-US" dirty="0" smtClean="0"/>
              <a:t>Create a Master Calendar</a:t>
            </a:r>
          </a:p>
          <a:p>
            <a:r>
              <a:rPr lang="en-US" dirty="0" smtClean="0"/>
              <a:t>Visit CollegeBoard.org and CFNC.org to research colleges</a:t>
            </a:r>
          </a:p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30595"/>
          </a:xfrm>
        </p:spPr>
        <p:txBody>
          <a:bodyPr/>
          <a:lstStyle/>
          <a:p>
            <a:r>
              <a:rPr lang="en-US" b="1" dirty="0" smtClean="0"/>
              <a:t>Junior Year: Spring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07" y="1520455"/>
            <a:ext cx="10304907" cy="47846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Keep your grades up!</a:t>
            </a:r>
          </a:p>
          <a:p>
            <a:r>
              <a:rPr lang="en-US" dirty="0" smtClean="0"/>
              <a:t>Sign up to take the SAT or ACT at least once in the Spring and again next Fall</a:t>
            </a:r>
          </a:p>
          <a:p>
            <a:pPr marL="749808" lvl="2" indent="-347472">
              <a:spcBef>
                <a:spcPts val="1800"/>
              </a:spcBef>
            </a:pPr>
            <a:r>
              <a:rPr lang="en-US" dirty="0" smtClean="0"/>
              <a:t>All Juniors at CHS will take the ACT on March 4</a:t>
            </a:r>
          </a:p>
          <a:p>
            <a:pPr marL="749808" lvl="2" indent="-347472">
              <a:spcBef>
                <a:spcPts val="1800"/>
              </a:spcBef>
            </a:pPr>
            <a:r>
              <a:rPr lang="en-US" dirty="0" smtClean="0"/>
              <a:t>Register online at CollegeBoard.org (SAT) or ACT.org (ACT)</a:t>
            </a:r>
          </a:p>
          <a:p>
            <a:r>
              <a:rPr lang="en-US" dirty="0" smtClean="0"/>
              <a:t>Visit colleges of interest and college fairs</a:t>
            </a:r>
          </a:p>
          <a:p>
            <a:pPr lvl="1"/>
            <a:r>
              <a:rPr lang="en-US" dirty="0" smtClean="0"/>
              <a:t>Register for the National College Fair March 11 at the Raleigh Convention Center, 4:30-7:30 pm at www.gotomyncf.com</a:t>
            </a:r>
          </a:p>
          <a:p>
            <a:r>
              <a:rPr lang="en-US" dirty="0" smtClean="0"/>
              <a:t>Register for Senior year classes (check college entrance requirements to plan any necessary classes)</a:t>
            </a:r>
          </a:p>
          <a:p>
            <a:r>
              <a:rPr lang="en-US" dirty="0" smtClean="0"/>
              <a:t>Ask Junior teachers to write a letter of recommendation (b/c senior teachers will still be new to you)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Junior-Senior Year Summer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campuses of colleges on your list</a:t>
            </a:r>
          </a:p>
          <a:p>
            <a:r>
              <a:rPr lang="en-US" dirty="0" smtClean="0"/>
              <a:t>If taking the SAT or ACT in the Fall, study to improve scores</a:t>
            </a:r>
          </a:p>
          <a:p>
            <a:r>
              <a:rPr lang="en-US" dirty="0" smtClean="0"/>
              <a:t>Prepare drafts of application essays and a resume while you’re not busy with other schoolwork</a:t>
            </a:r>
          </a:p>
          <a:p>
            <a:r>
              <a:rPr lang="en-US" dirty="0" smtClean="0"/>
              <a:t>Create a calendar of all deadlines and goals for college applications</a:t>
            </a:r>
          </a:p>
          <a:p>
            <a:r>
              <a:rPr lang="en-US" dirty="0" smtClean="0"/>
              <a:t>If you are an athlete planning to continue playing a sport in college, register with the NCAA Eligibility Center (</a:t>
            </a:r>
            <a:r>
              <a:rPr lang="en-US" dirty="0" smtClean="0">
                <a:hlinkClick r:id="rId2"/>
              </a:rPr>
              <a:t>www.ncaaclearinghouse.net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the difference between </a:t>
            </a:r>
            <a:br>
              <a:rPr lang="en-US" dirty="0" smtClean="0"/>
            </a:br>
            <a:r>
              <a:rPr lang="en-US" b="1" dirty="0" smtClean="0"/>
              <a:t>Early Action and Early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 smtClean="0"/>
              <a:t>Early Action</a:t>
            </a:r>
            <a:r>
              <a:rPr lang="en-US" sz="2800" dirty="0" smtClean="0"/>
              <a:t>: admissions procedure to notify student of early acceptance; students are not obligated to accept offer of admission</a:t>
            </a:r>
          </a:p>
          <a:p>
            <a:pPr lvl="1"/>
            <a:r>
              <a:rPr lang="en-US" sz="2800" b="1" dirty="0" smtClean="0"/>
              <a:t>Early Decision</a:t>
            </a:r>
            <a:r>
              <a:rPr lang="en-US" sz="2800" dirty="0" smtClean="0"/>
              <a:t>: candidates submit credentials early to one college (usually by October 15) and are notified of their status by December; students must go to college if accepted.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Year: September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that you must ask teachers and counselors for recommendations </a:t>
            </a:r>
            <a:r>
              <a:rPr lang="en-US" b="1" dirty="0" smtClean="0"/>
              <a:t>at least two weeks</a:t>
            </a:r>
            <a:r>
              <a:rPr lang="en-US" dirty="0" smtClean="0"/>
              <a:t> in advance of deadlines</a:t>
            </a:r>
          </a:p>
          <a:p>
            <a:pPr lvl="1"/>
            <a:r>
              <a:rPr lang="en-US" dirty="0" smtClean="0"/>
              <a:t>When asking for recommendations, turn in your student and parent “Brag Sheet”</a:t>
            </a:r>
          </a:p>
          <a:p>
            <a:r>
              <a:rPr lang="en-US" dirty="0" smtClean="0"/>
              <a:t>Finalize college choices and update your calendar</a:t>
            </a:r>
          </a:p>
          <a:p>
            <a:r>
              <a:rPr lang="en-US" dirty="0" smtClean="0"/>
              <a:t>Prepare Early Decision and Early Action applications ASAP</a:t>
            </a:r>
          </a:p>
          <a:p>
            <a:r>
              <a:rPr lang="en-US" dirty="0" smtClean="0"/>
              <a:t>Write drafts of application essays and ask teachers and others to proofread them</a:t>
            </a:r>
          </a:p>
          <a:p>
            <a:pPr lvl="1"/>
            <a:r>
              <a:rPr lang="en-US" dirty="0" smtClean="0"/>
              <a:t>For Early Decision and Early Action deadlines, finish essays now!</a:t>
            </a:r>
          </a:p>
          <a:p>
            <a:r>
              <a:rPr lang="en-US" dirty="0" smtClean="0"/>
              <a:t>Remember to have your SAT and ACT test scores sent to colleges! You are responsible for having them sent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Year: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Pay Attention to the CHS Student Services Website for scholarship and financial aid opportunities</a:t>
            </a:r>
          </a:p>
          <a:p>
            <a:r>
              <a:rPr lang="en-US" dirty="0" smtClean="0"/>
              <a:t>Speak with CHS Financial Aid Advisor for extra assistance with financial planning</a:t>
            </a:r>
          </a:p>
          <a:p>
            <a:r>
              <a:rPr lang="en-US" dirty="0" smtClean="0"/>
              <a:t>Submit your FAFSA (free application for federal student aid) in February (by March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Keep your grades up! Colleges will see them</a:t>
            </a:r>
          </a:p>
          <a:p>
            <a:r>
              <a:rPr lang="en-US" dirty="0" smtClean="0"/>
              <a:t>Check with colleges before changing your spring semester class schedule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17" y="2254103"/>
            <a:ext cx="6858002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S103431377 (4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 (4)</Template>
  <TotalTime>0</TotalTime>
  <Words>471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TS103431377 (4)</vt:lpstr>
      <vt:lpstr>College Planning Timeline</vt:lpstr>
      <vt:lpstr>Tips: Get Organized!</vt:lpstr>
      <vt:lpstr>Junior Year: Spring</vt:lpstr>
      <vt:lpstr>Junior-Senior Year Summer</vt:lpstr>
      <vt:lpstr>Know the difference between  Early Action and Early Decision</vt:lpstr>
      <vt:lpstr>Senior Year: September</vt:lpstr>
      <vt:lpstr>Senior Year: Spring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2014-02-25T13:20:29Z</dcterms:created>
  <dcterms:modified xsi:type="dcterms:W3CDTF">2014-06-25T17:52:01Z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